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97" r:id="rId3"/>
    <p:sldId id="275" r:id="rId4"/>
    <p:sldId id="276" r:id="rId5"/>
    <p:sldId id="283" r:id="rId6"/>
    <p:sldId id="284" r:id="rId7"/>
    <p:sldId id="256" r:id="rId8"/>
    <p:sldId id="339" r:id="rId9"/>
    <p:sldId id="258" r:id="rId10"/>
    <p:sldId id="337" r:id="rId11"/>
    <p:sldId id="259" r:id="rId12"/>
    <p:sldId id="260" r:id="rId13"/>
    <p:sldId id="338" r:id="rId14"/>
    <p:sldId id="334" r:id="rId15"/>
    <p:sldId id="262" r:id="rId16"/>
    <p:sldId id="271" r:id="rId17"/>
    <p:sldId id="270" r:id="rId18"/>
    <p:sldId id="33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85E7E2-4E5A-70D8-E883-8C5094581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224CFFD-80FD-334C-911B-3239614FD6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5BDCBD-2DAB-3B4B-5BC1-69FD8091E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0EB5C2-53E5-8A54-15BB-2523001B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E4CDC3-448A-069E-EDFD-A7A3AC3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073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32236-BDDE-E32E-40BA-4C36CA513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03EDBA-55E8-839A-369F-D73E2878A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77CFE8-B3CD-AFE8-B060-2F780B9A2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C84D96-5689-277E-7DE5-D14B0A8B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36809E-C120-1850-89E9-5C4BC713D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252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1A4BB5-ECCF-34A2-367C-9A524D07E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4B6904-71C4-F77F-B002-96537213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77862E-4EE2-F9FB-DD08-F43E8BC33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83E316-E670-83CF-3D5D-3900E7C68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F79768-550C-AD84-38E0-EF941AAC7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5603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01248-ACE5-9A1A-9F46-A915FEDD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58FA036-38C6-756A-EB5D-83582B7203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4AF0D2-EDDF-7444-0E25-A91DA2A89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370C04D-8CC5-1E93-373B-0B2FF44F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2F930F2-4482-BD88-B9FB-9C815256C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7F4468-F098-E07C-4E63-7F2F85995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30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20E275-10BE-CF88-E426-615D3841A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ED0C7-9B81-63A3-A418-DF16049C1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32CF35-893F-D83A-1F6C-922B3AA2A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4CB6834-0302-C4E9-E056-138FBF2CC2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C449CBA-1A19-7866-B4F7-9EF4168AE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0624395-58F4-32E0-6CDC-4DE2B12ED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F24D72-14D2-B14C-7C3C-FA973855C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416DDDD-FE0F-A4DE-43F1-C34C7AA20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70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5E601-1ED1-0CE4-8424-9FC6F2C88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FDEEC7C-0DF9-7E62-1DC0-A35EE7416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F2792EF-2B31-930E-0583-E8FD0CB47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68281FC-A25A-0B25-CC2B-960840DDE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31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0FDB292-E482-1FCA-A320-D4906AA76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1D22806-03E3-0A13-D7AA-3252E269D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B9AC8E-7A91-01F7-2B1C-0E37A4585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520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A49D1-3775-B4CF-B865-46B3DC270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32CC8C-5FE1-472F-EF62-CD13CA7A5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F17A1F-8255-0717-C5BE-F10F0C3C0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59EC7E-5587-CC65-02DC-5CDE5FB9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6DE0845-D142-3F48-4775-5B24CBF64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27471B-2F04-698C-5369-3FCA9915C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321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67590-02F5-193A-4929-BEB8F6190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AA2E22B-D40A-ADF6-9899-4BC89AD7D3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A59E22-019B-01F3-C5EA-2B981B7FE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B55BCF5-4431-C23C-599D-BE55BBD06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1EDA77-E08B-DE19-5153-F8DD3D9D9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32CF80-2964-6056-05E0-CDE3104FA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858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C82F99-4637-1D12-FC3C-E822B6C8D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905DC0-DC47-1515-0CB4-E1CF5EC74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140775-A4E6-4F06-3C07-CDCF0EC43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B95704-FB12-6BF4-32D1-BEC844CB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D5E634-1803-361D-318B-A416C334E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6737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E57F62A-640B-EBBB-F564-6262DF2122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13FD16-BAA5-5EB1-8A75-BD78490D04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5C2F27-CBB7-D19A-72A4-E5217F03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18C122-1514-7163-58BA-D47898124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66EA5-B34B-9631-DB48-DE064F18C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6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E21EFA-EA05-1273-A158-9E8E7FB8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6DB3C3E-066E-7ADB-C61C-DF1194BC8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2F41DD-F53E-0A70-DCBC-0D54D5798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5BD04-2660-42E8-8CC1-25528429EC6B}" type="datetimeFigureOut">
              <a:rPr lang="ru-RU" smtClean="0"/>
              <a:t>25.06.2026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2842BE-D65A-E48F-6E84-6D9C69946A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36A035-D279-D993-92C9-DC87CF83BC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9537A-63CC-498C-BF52-22EAAFF31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27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4BEA882-00FB-BE8D-A94F-65FF5A90D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11"/>
          <a:stretch>
            <a:fillRect/>
          </a:stretch>
        </p:blipFill>
        <p:spPr>
          <a:xfrm>
            <a:off x="4055049" y="2337371"/>
            <a:ext cx="4042107" cy="43048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A549F8-CCCD-BBD4-6B52-EFBCF8250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952" y="1293822"/>
            <a:ext cx="4027048" cy="53484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E819F5-896C-6EF1-588C-42BE5D7A2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" t="15286" r="10953" b="3496"/>
          <a:stretch>
            <a:fillRect/>
          </a:stretch>
        </p:blipFill>
        <p:spPr>
          <a:xfrm>
            <a:off x="225488" y="1977126"/>
            <a:ext cx="3789765" cy="466511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E974D7-0667-F2D0-C95F-ADBCAF12C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623" y="179731"/>
            <a:ext cx="3580579" cy="912188"/>
          </a:xfrm>
        </p:spPr>
        <p:txBody>
          <a:bodyPr>
            <a:noAutofit/>
          </a:bodyPr>
          <a:lstStyle/>
          <a:p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    </a:t>
            </a:r>
            <a:br>
              <a:rPr lang="it-IT" sz="3200" dirty="0"/>
            </a:br>
            <a:r>
              <a:rPr lang="it-IT" sz="3200" dirty="0"/>
              <a:t>«Madre Ideale».</a:t>
            </a:r>
            <a:br>
              <a:rPr lang="it-IT" sz="2400" dirty="0"/>
            </a:br>
            <a:r>
              <a:rPr lang="it-IT" sz="2400" dirty="0"/>
              <a:t> </a:t>
            </a:r>
            <a:endParaRPr lang="ru-RU" sz="2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12C1C62-C1D9-CB09-1B06-0BF1235E2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000" y="910276"/>
            <a:ext cx="8271240" cy="1427095"/>
          </a:xfrm>
        </p:spPr>
        <p:txBody>
          <a:bodyPr>
            <a:normAutofit/>
          </a:bodyPr>
          <a:lstStyle/>
          <a:p>
            <a:r>
              <a:rPr lang="it-IT" sz="2000" dirty="0"/>
              <a:t>Laboratorio di collage e ricamo su carta basato sul confronto tra le idee che abbiamo sulla maternità e le realtà della maternità. centro di accoglienza per donne e bambini minorenni usciti dagli ambienti di violenza – «Giaccone»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5652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DA2B3-41B1-959A-2E0A-BF56644BA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332C7E-ABC9-0175-C6E6-6CE5C4AF5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77" y="760288"/>
            <a:ext cx="3359260" cy="590250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AB0ACD-995E-0EA5-6A6B-3D4E183184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918" y="760288"/>
            <a:ext cx="3889328" cy="59025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4C451BC-C812-C9D4-1F5E-990CF0FC9D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90" t="4194" r="10247" b="2846"/>
          <a:stretch>
            <a:fillRect/>
          </a:stretch>
        </p:blipFill>
        <p:spPr>
          <a:xfrm>
            <a:off x="8020227" y="760288"/>
            <a:ext cx="3884096" cy="590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40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4E61AB-3B3A-320D-32B2-7D7800B37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9278" y="254594"/>
            <a:ext cx="9144000" cy="890053"/>
          </a:xfrm>
        </p:spPr>
        <p:txBody>
          <a:bodyPr>
            <a:normAutofit fontScale="90000"/>
          </a:bodyPr>
          <a:lstStyle/>
          <a:p>
            <a:r>
              <a:rPr lang="it-IT" dirty="0"/>
              <a:t>Laboratorio Madre-Terra</a:t>
            </a:r>
            <a:endParaRPr lang="ru-RU" dirty="0"/>
          </a:p>
        </p:txBody>
      </p:sp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AA7B96E0-F57E-21AA-C282-D8D0BCB6DD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9772" y="1328240"/>
            <a:ext cx="5293418" cy="1655762"/>
          </a:xfrm>
        </p:spPr>
        <p:txBody>
          <a:bodyPr>
            <a:normAutofit lnSpcReduction="10000"/>
          </a:bodyPr>
          <a:lstStyle/>
          <a:p>
            <a:r>
              <a:rPr lang="it-IT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Laboratorio sull’accettazione dei cambiamenti nel corpo ed esplorazione della femminilità.“Paesaggio” percepito dal proprio corpo, con i materiali biologici. </a:t>
            </a:r>
            <a:endParaRPr lang="ru-RU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6F67AD-A642-B1EF-2162-92E6E3024DF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4" t="23795" r="17382"/>
          <a:stretch>
            <a:fillRect/>
          </a:stretch>
        </p:blipFill>
        <p:spPr>
          <a:xfrm>
            <a:off x="3226056" y="3698697"/>
            <a:ext cx="5293418" cy="29047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D08B52-CC27-AACB-7D56-6B2E249F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067" y="1328240"/>
            <a:ext cx="2972422" cy="52751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FEF7E9C-7C4C-F183-B32B-04C3C8B1DC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7474" y="1755000"/>
            <a:ext cx="3471459" cy="484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3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659D8-EACF-01E8-5246-DD50037A0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06" y="2957558"/>
            <a:ext cx="6295755" cy="36437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70DC45-CB37-4B44-B99A-4737BADB2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5033" y="230693"/>
            <a:ext cx="4218802" cy="639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99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4E6FD-D06B-22D4-E370-E97A7A766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                 </a:t>
            </a:r>
            <a:r>
              <a:rPr lang="it-IT" sz="3600" dirty="0"/>
              <a:t>Laboratorio Utero-Mandala</a:t>
            </a:r>
            <a:br>
              <a:rPr lang="it-IT" dirty="0"/>
            </a:br>
            <a:r>
              <a:rPr lang="it-IT" dirty="0"/>
              <a:t>                      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EF56095-301B-A6C0-ADD4-E5CE8A9113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168" y="960634"/>
            <a:ext cx="10515600" cy="9689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400" dirty="0">
                <a:solidFill>
                  <a:schemeClr val="accent3">
                    <a:lumMod val="50000"/>
                  </a:schemeClr>
                </a:solidFill>
              </a:rPr>
              <a:t>Laboratorio meditativo sulla connessione con il corpo e con la propria «bambina interiore».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530B96-C8C2-4785-D711-0E58AD39C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165" y="2135287"/>
            <a:ext cx="4005475" cy="460629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8916899-725C-0E3E-3658-B36DF8A56A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6" t="9340" b="5319"/>
          <a:stretch>
            <a:fillRect/>
          </a:stretch>
        </p:blipFill>
        <p:spPr>
          <a:xfrm>
            <a:off x="156310" y="3114807"/>
            <a:ext cx="3534502" cy="36267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11FDF16-EFD5-59F7-D70D-17C4065704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35" t="7737" r="2203" b="5218"/>
          <a:stretch>
            <a:fillRect/>
          </a:stretch>
        </p:blipFill>
        <p:spPr>
          <a:xfrm>
            <a:off x="8204993" y="2775760"/>
            <a:ext cx="3630837" cy="396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26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23FC6E-CE83-91CC-ED69-54BDAED8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264" t="11381" r="11091" b="13957"/>
          <a:stretch>
            <a:fillRect/>
          </a:stretch>
        </p:blipFill>
        <p:spPr>
          <a:xfrm>
            <a:off x="4181582" y="1962364"/>
            <a:ext cx="3585681" cy="34623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6CC315-743F-D488-7048-C9E11A2D08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400" b="7962"/>
          <a:stretch>
            <a:fillRect/>
          </a:stretch>
        </p:blipFill>
        <p:spPr>
          <a:xfrm>
            <a:off x="8086159" y="1935042"/>
            <a:ext cx="3585681" cy="34623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49330A-C2BF-8866-816D-50A8A20842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42" r="9885" b="11496"/>
          <a:stretch>
            <a:fillRect/>
          </a:stretch>
        </p:blipFill>
        <p:spPr>
          <a:xfrm>
            <a:off x="366475" y="1935042"/>
            <a:ext cx="3332221" cy="348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474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D3E6A224-E363-E08F-0423-034AFB9B1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3474" y="166952"/>
            <a:ext cx="5804899" cy="956246"/>
          </a:xfrm>
        </p:spPr>
        <p:txBody>
          <a:bodyPr/>
          <a:lstStyle/>
          <a:p>
            <a:r>
              <a:rPr lang="it-IT" dirty="0"/>
              <a:t>           </a:t>
            </a:r>
            <a:r>
              <a:rPr lang="it-IT" sz="3200" dirty="0"/>
              <a:t>Libro Illegibile</a:t>
            </a:r>
            <a:endParaRPr lang="ru-RU" sz="3200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759F1E66-2436-2B04-9DDD-6C4B49C3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996" y="1140661"/>
            <a:ext cx="10700798" cy="1099105"/>
          </a:xfrm>
        </p:spPr>
        <p:txBody>
          <a:bodyPr/>
          <a:lstStyle/>
          <a:p>
            <a:r>
              <a:rPr lang="it-IT" dirty="0"/>
              <a:t>Laboratorio di creazione di un taquino con varie tipi di carta ispirato da Bruno Munari e esperimenti coloristici di Johannes Itten. GNAM-C, ASL Roma1, «Artista sono io».</a:t>
            </a:r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BFAD4E-B5E8-5635-26E2-01079D284C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" t="24651" b="27342"/>
          <a:stretch>
            <a:fillRect/>
          </a:stretch>
        </p:blipFill>
        <p:spPr>
          <a:xfrm>
            <a:off x="6554913" y="2402379"/>
            <a:ext cx="4804881" cy="42137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AA878F-EB6C-A27A-DE16-28EA683DCF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8793" r="13225" b="15356"/>
          <a:stretch>
            <a:fillRect/>
          </a:stretch>
        </p:blipFill>
        <p:spPr>
          <a:xfrm>
            <a:off x="658996" y="2433089"/>
            <a:ext cx="4978092" cy="425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59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C0A313-5FCB-E16C-2398-2E41A434F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3" y="1962365"/>
            <a:ext cx="5850466" cy="44024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E6B2A6-8640-3328-5973-7BFA8DC5F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62365"/>
            <a:ext cx="5939957" cy="4454968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33591E2B-4048-7BCA-7528-6DD6F211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68350"/>
            <a:ext cx="8795035" cy="741951"/>
          </a:xfrm>
        </p:spPr>
        <p:txBody>
          <a:bodyPr>
            <a:normAutofit fontScale="90000"/>
          </a:bodyPr>
          <a:lstStyle/>
          <a:p>
            <a:r>
              <a:rPr lang="it-IT" sz="2800" dirty="0"/>
              <a:t>Laboratorio sul ricordo personle basato su varie texture e materiali biologici. GNAM-C, «Esperienze di Mediazione»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9633056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159B6-966A-9112-F219-8AF98AE23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40A26E-63CD-0C72-A54A-292FFBB31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" r="10356"/>
          <a:stretch>
            <a:fillRect/>
          </a:stretch>
        </p:blipFill>
        <p:spPr>
          <a:xfrm rot="5400000">
            <a:off x="-735972" y="2155855"/>
            <a:ext cx="5384595" cy="35716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37D94C-A963-BAC0-F5C6-18221CD77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-2131" r="37771" b="2131"/>
          <a:stretch>
            <a:fillRect/>
          </a:stretch>
        </p:blipFill>
        <p:spPr>
          <a:xfrm rot="5400000">
            <a:off x="4035043" y="2932346"/>
            <a:ext cx="3824945" cy="3857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9CE927-35DA-44FB-EF63-8BA13D55A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4" t="1798" r="10249" b="3820"/>
          <a:stretch>
            <a:fillRect/>
          </a:stretch>
        </p:blipFill>
        <p:spPr>
          <a:xfrm>
            <a:off x="8019301" y="667339"/>
            <a:ext cx="3857626" cy="6106292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D395E525-002A-D9EA-5128-2D4771B61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1920" y="1249397"/>
            <a:ext cx="3857626" cy="1500187"/>
          </a:xfrm>
        </p:spPr>
        <p:txBody>
          <a:bodyPr>
            <a:normAutofit/>
          </a:bodyPr>
          <a:lstStyle/>
          <a:p>
            <a:r>
              <a:rPr lang="it-IT" sz="2000" dirty="0"/>
              <a:t>Laboratorio di creazione di decorazioni pendenti sui fogli acetati, ispirati dall’esposizione futuristica nella GNAM-C. ASL Roma1, «Artista sono io».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13168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CE99FE-ACF0-7EF9-5C4F-B38D370A8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t="1676" r="8132" b="17111"/>
          <a:stretch>
            <a:fillRect/>
          </a:stretch>
        </p:blipFill>
        <p:spPr>
          <a:xfrm>
            <a:off x="252573" y="1721392"/>
            <a:ext cx="6590016" cy="489002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B5E5B0-8793-809A-8DE4-32D96D8A0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2" r="5922" b="6516"/>
          <a:stretch>
            <a:fillRect/>
          </a:stretch>
        </p:blipFill>
        <p:spPr>
          <a:xfrm>
            <a:off x="7541232" y="1721392"/>
            <a:ext cx="3997503" cy="4871906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20A9930-E153-6A73-9E41-1FEB946EE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73" y="729466"/>
            <a:ext cx="10515600" cy="930400"/>
          </a:xfrm>
        </p:spPr>
        <p:txBody>
          <a:bodyPr>
            <a:normAutofit/>
          </a:bodyPr>
          <a:lstStyle/>
          <a:p>
            <a:r>
              <a:rPr lang="it-IT" sz="2400" dirty="0">
                <a:solidFill>
                  <a:schemeClr val="accent3">
                    <a:lumMod val="50000"/>
                  </a:schemeClr>
                </a:solidFill>
              </a:rPr>
              <a:t>Laboratorio con la carta di alluminio sulla creazione dei mondi fantastici, ispirati da «Alice attraverso lospecchio». Progetto «Artista sono io», GNAM-C, ASL Roma 1</a:t>
            </a:r>
            <a:endParaRPr lang="ru-RU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107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1DF29-406D-7DDF-D9CB-19F871223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AC0382-22CC-31BB-1A24-5F2A9BE547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3" r="23296"/>
          <a:stretch>
            <a:fillRect/>
          </a:stretch>
        </p:blipFill>
        <p:spPr>
          <a:xfrm rot="5400000">
            <a:off x="6560638" y="1269384"/>
            <a:ext cx="5767012" cy="508294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DAFEF6-EDD5-D6AC-370B-49AD634E6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0" r="10879"/>
          <a:stretch>
            <a:fillRect/>
          </a:stretch>
        </p:blipFill>
        <p:spPr>
          <a:xfrm rot="5400000">
            <a:off x="-249050" y="2864349"/>
            <a:ext cx="4199171" cy="346085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7E40C-B1F9-4ADD-EAEA-1C8313AC4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028" y="0"/>
            <a:ext cx="10515600" cy="904875"/>
          </a:xfrm>
        </p:spPr>
        <p:txBody>
          <a:bodyPr>
            <a:normAutofit/>
          </a:bodyPr>
          <a:lstStyle/>
          <a:p>
            <a:r>
              <a:rPr lang="it-IT" sz="3600" dirty="0"/>
              <a:t>Laboratorio Il mondo dei sogni</a:t>
            </a:r>
            <a:endParaRPr lang="ru-RU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E52998-CC54-E7DF-AC88-85132E82C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1980" y="1096252"/>
            <a:ext cx="6308690" cy="849175"/>
          </a:xfrm>
        </p:spPr>
        <p:txBody>
          <a:bodyPr>
            <a:normAutofit fontScale="92500" lnSpcReduction="20000"/>
          </a:bodyPr>
          <a:lstStyle/>
          <a:p>
            <a:r>
              <a:rPr lang="it-IT" dirty="0"/>
              <a:t>Laboratorio di esplorazione dello spazio attiva con il collage delle sagome composte dedicato al mondo dei sogni. Centro Diurno San Paolo, ASL Roma2.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980095-DC56-DB69-2DBF-348E81014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7" t="6606"/>
          <a:stretch>
            <a:fillRect/>
          </a:stretch>
        </p:blipFill>
        <p:spPr>
          <a:xfrm rot="5400000">
            <a:off x="3092859" y="3082041"/>
            <a:ext cx="4199170" cy="302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26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41112-D3A2-8C0E-811E-AFB15E22C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8130CBA-8887-1631-C1A4-CF09E9D86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5" t="5093" b="32997"/>
          <a:stretch>
            <a:fillRect/>
          </a:stretch>
        </p:blipFill>
        <p:spPr>
          <a:xfrm>
            <a:off x="8543548" y="1715256"/>
            <a:ext cx="3386738" cy="47625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34F428-D31A-BEA5-E3A9-4F3B185BA8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1" b="17454"/>
          <a:stretch>
            <a:fillRect/>
          </a:stretch>
        </p:blipFill>
        <p:spPr>
          <a:xfrm>
            <a:off x="261714" y="1844211"/>
            <a:ext cx="3330416" cy="463364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CFC69F-0975-5C42-9DD5-5C1EFC714B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024" y="340514"/>
            <a:ext cx="4263028" cy="265440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0566EB6-5315-AB33-8A14-DAF38AF57E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3" r="37880"/>
          <a:stretch>
            <a:fillRect/>
          </a:stretch>
        </p:blipFill>
        <p:spPr>
          <a:xfrm rot="5400000">
            <a:off x="4535812" y="2804617"/>
            <a:ext cx="3064054" cy="428242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3B7F33-D79F-5DAB-9236-F2C7419B0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238" y="340514"/>
            <a:ext cx="3483297" cy="1115490"/>
          </a:xfrm>
        </p:spPr>
        <p:txBody>
          <a:bodyPr>
            <a:normAutofit/>
          </a:bodyPr>
          <a:lstStyle/>
          <a:p>
            <a:r>
              <a:rPr lang="it-IT" sz="2400" dirty="0"/>
              <a:t>Laboratorio sulle parole della Pace in ricamo.</a:t>
            </a:r>
            <a:endParaRPr lang="ru-RU" sz="2400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556E38-39D1-5748-E345-07264BFFB1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2541" y="898259"/>
            <a:ext cx="3617745" cy="609476"/>
          </a:xfrm>
        </p:spPr>
        <p:txBody>
          <a:bodyPr/>
          <a:lstStyle/>
          <a:p>
            <a:r>
              <a:rPr lang="it-IT" dirty="0"/>
              <a:t>Casetta rossa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0720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8702D1-7560-129E-F5E9-E21D3EB91A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22"/>
          <a:stretch>
            <a:fillRect/>
          </a:stretch>
        </p:blipFill>
        <p:spPr>
          <a:xfrm rot="5400000">
            <a:off x="7511130" y="1782596"/>
            <a:ext cx="5211567" cy="37885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8EE937-ABBE-3665-E393-1DD05A56E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" t="15467" r="3821" b="12060"/>
          <a:stretch>
            <a:fillRect/>
          </a:stretch>
        </p:blipFill>
        <p:spPr>
          <a:xfrm>
            <a:off x="4065160" y="1754047"/>
            <a:ext cx="3993114" cy="424375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AA0CD4-9763-3700-F8DB-E717FF5B8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16" y="1166119"/>
            <a:ext cx="3719975" cy="511653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806FF-AFEC-5BE8-F5AC-0D876045F4CF}"/>
              </a:ext>
            </a:extLst>
          </p:cNvPr>
          <p:cNvSpPr txBox="1">
            <a:spLocks/>
          </p:cNvSpPr>
          <p:nvPr/>
        </p:nvSpPr>
        <p:spPr>
          <a:xfrm>
            <a:off x="4320068" y="308225"/>
            <a:ext cx="3483297" cy="132060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400" dirty="0"/>
              <a:t>Laboratorio sulle parole della Pace in ricamo. Scuola San Paolo, 6-12 anni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05268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C4D2D5DC-BD39-02EA-2179-75B6EB5E1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248" y="220347"/>
            <a:ext cx="3932237" cy="2450934"/>
          </a:xfrm>
        </p:spPr>
        <p:txBody>
          <a:bodyPr>
            <a:noAutofit/>
          </a:bodyPr>
          <a:lstStyle/>
          <a:p>
            <a:r>
              <a:rPr lang="it-IT" sz="2800" b="1" dirty="0"/>
              <a:t>Laboratorio di travestimenti e ritratto collage. Gruppo persone con esperienza di immigrazione. Online</a:t>
            </a:r>
            <a:endParaRPr lang="ru-RU" sz="2800" b="1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4795EE-7FE2-6002-37F8-9E401DB9C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485" y="3405393"/>
            <a:ext cx="2455435" cy="32739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DFCA40-CD48-70EE-C4CD-8D7D77038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4324" y="178693"/>
            <a:ext cx="2945308" cy="29591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0736637-8BBF-FA9F-ADC1-BB772AA69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3488" y="3351207"/>
            <a:ext cx="2536714" cy="33822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D0E94A-4962-6FF5-9BF4-B14975273F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8333" y="288078"/>
            <a:ext cx="3653879" cy="27404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E54C5B-6B3F-54A3-1FD8-3BB3A94FFF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770" y="3297021"/>
            <a:ext cx="2536715" cy="33822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83C6A2D-32CF-F277-E33B-2888422368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69" y="3405393"/>
            <a:ext cx="3747548" cy="323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50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01F234-3980-81D6-E836-787B851F9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Laboratorio di collage libero sull’ascolto e condivisione «Piccoli tesori»- ritratti astratti. Gruppo persone con esperienza di immigrazione. Online</a:t>
            </a:r>
            <a:endParaRPr lang="ru-RU" sz="2800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2AD5CA16-0071-BA8C-EDA3-50D555FC9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67572" t="27699" r="5049" b="38773"/>
          <a:stretch/>
        </p:blipFill>
        <p:spPr>
          <a:xfrm>
            <a:off x="9085825" y="2913415"/>
            <a:ext cx="2744882" cy="322126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842E33-10DA-7413-7F9F-46D177D1F0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4106" t="9160" r="5136" b="66377"/>
          <a:stretch/>
        </p:blipFill>
        <p:spPr>
          <a:xfrm>
            <a:off x="3032629" y="4250895"/>
            <a:ext cx="2486346" cy="24213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6425A5-05BC-769E-751F-278D6AE520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639" t="7884" r="34735" b="61767"/>
          <a:stretch/>
        </p:blipFill>
        <p:spPr>
          <a:xfrm>
            <a:off x="574753" y="2053014"/>
            <a:ext cx="2086254" cy="203049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B5D410-9B05-4263-8CD0-56DDFDD77C4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272" t="39850" r="27104" b="21053"/>
          <a:stretch/>
        </p:blipFill>
        <p:spPr>
          <a:xfrm>
            <a:off x="6091142" y="2640458"/>
            <a:ext cx="2640207" cy="37244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4FF454-E558-3A44-3A8A-A247B79B128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9078" t="8628" r="5605" b="66113"/>
          <a:stretch/>
        </p:blipFill>
        <p:spPr>
          <a:xfrm>
            <a:off x="3000879" y="1974022"/>
            <a:ext cx="2518096" cy="18787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E4A13F7-FFA5-36C4-097B-BA63F589E4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496" t="27042" r="75227" b="42439"/>
          <a:stretch/>
        </p:blipFill>
        <p:spPr>
          <a:xfrm>
            <a:off x="552262" y="4641752"/>
            <a:ext cx="1892987" cy="20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458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человек, Человеческое лицо, маска, Маска&#10;&#10;Автоматически созданное описание">
            <a:extLst>
              <a:ext uri="{FF2B5EF4-FFF2-40B4-BE49-F238E27FC236}">
                <a16:creationId xmlns:a16="http://schemas.microsoft.com/office/drawing/2014/main" id="{E2D02E6F-147B-0542-2D59-5DBDA59904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573" r="4692" b="-1"/>
          <a:stretch/>
        </p:blipFill>
        <p:spPr>
          <a:xfrm>
            <a:off x="1143856" y="2249928"/>
            <a:ext cx="4952144" cy="4608072"/>
          </a:xfrm>
          <a:prstGeom prst="rect">
            <a:avLst/>
          </a:prstGeom>
        </p:spPr>
      </p:pic>
      <p:pic>
        <p:nvPicPr>
          <p:cNvPr id="2" name="Рисунок 1" descr="Изображение выглядит как человек, одежда, Человеческое лицо, улыбка&#10;&#10;Автоматически созданное описание">
            <a:extLst>
              <a:ext uri="{FF2B5EF4-FFF2-40B4-BE49-F238E27FC236}">
                <a16:creationId xmlns:a16="http://schemas.microsoft.com/office/drawing/2014/main" id="{D6F057B3-6053-BBDE-73B4-E5927DBE63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93" r="-3" b="25903"/>
          <a:stretch/>
        </p:blipFill>
        <p:spPr>
          <a:xfrm>
            <a:off x="6681901" y="82296"/>
            <a:ext cx="4657344" cy="3346704"/>
          </a:xfrm>
          <a:prstGeom prst="rect">
            <a:avLst/>
          </a:prstGeom>
        </p:spPr>
      </p:pic>
      <p:pic>
        <p:nvPicPr>
          <p:cNvPr id="4" name="Рисунок 3" descr="Изображение выглядит как человек, Человеческое лицо, одежда, палец&#10;&#10;Автоматически созданное описание">
            <a:extLst>
              <a:ext uri="{FF2B5EF4-FFF2-40B4-BE49-F238E27FC236}">
                <a16:creationId xmlns:a16="http://schemas.microsoft.com/office/drawing/2014/main" id="{A71B76DA-4F45-298D-0C31-15C9AC0C5F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06" b="-4"/>
          <a:stretch/>
        </p:blipFill>
        <p:spPr>
          <a:xfrm>
            <a:off x="6681899" y="3511296"/>
            <a:ext cx="4657346" cy="3346704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16E73FD-4433-132F-5D9A-A49130E88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1515"/>
            <a:ext cx="5583148" cy="1551397"/>
          </a:xfrm>
        </p:spPr>
        <p:txBody>
          <a:bodyPr>
            <a:normAutofit fontScale="90000"/>
          </a:bodyPr>
          <a:lstStyle/>
          <a:p>
            <a:r>
              <a:rPr lang="it-IT" dirty="0"/>
              <a:t>«In Your Face» laboratorio sulla diversità. Studenti di ABAR.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19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одежда, человек, женщина, люди&#10;&#10;Автоматически созданное описание">
            <a:extLst>
              <a:ext uri="{FF2B5EF4-FFF2-40B4-BE49-F238E27FC236}">
                <a16:creationId xmlns:a16="http://schemas.microsoft.com/office/drawing/2014/main" id="{A71772A9-6FA9-1D60-DAA8-49BA05051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71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54E7D-8253-D02B-F06F-75EEDE2CB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98"/>
          <a:stretch>
            <a:fillRect/>
          </a:stretch>
        </p:blipFill>
        <p:spPr>
          <a:xfrm rot="5400000">
            <a:off x="-509922" y="2303777"/>
            <a:ext cx="4921321" cy="353985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0DE567-C9FE-4CC5-722B-5459FB677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87"/>
          <a:stretch>
            <a:fillRect/>
          </a:stretch>
        </p:blipFill>
        <p:spPr>
          <a:xfrm rot="5400000">
            <a:off x="7496233" y="2015985"/>
            <a:ext cx="4994892" cy="40418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CA279C-8AB6-4668-BF1E-8D78B8CC88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3" r="29138"/>
          <a:stretch>
            <a:fillRect/>
          </a:stretch>
        </p:blipFill>
        <p:spPr>
          <a:xfrm rot="5400000">
            <a:off x="4161745" y="2468531"/>
            <a:ext cx="3369920" cy="3857625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16EBD5F4-BD95-52C9-2346-B281EA0D3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66" y="159641"/>
            <a:ext cx="10515600" cy="1325563"/>
          </a:xfrm>
        </p:spPr>
        <p:txBody>
          <a:bodyPr/>
          <a:lstStyle/>
          <a:p>
            <a:r>
              <a:rPr lang="it-IT" dirty="0"/>
              <a:t>Ritratto della mamma in ricamo, Nuova Scuola Russa «Znanie», 6-8 anni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31622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322</Words>
  <Application>Microsoft Office PowerPoint</Application>
  <PresentationFormat>Широкоэкранный</PresentationFormat>
  <Paragraphs>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       «Madre Ideale».  </vt:lpstr>
      <vt:lpstr>Презентация PowerPoint</vt:lpstr>
      <vt:lpstr>Laboratorio Madre-Terra</vt:lpstr>
      <vt:lpstr>Презентация PowerPoint</vt:lpstr>
      <vt:lpstr>                 Laboratorio Utero-Mandala                       </vt:lpstr>
      <vt:lpstr>Презентация PowerPoint</vt:lpstr>
      <vt:lpstr>           Libro Illegibile</vt:lpstr>
      <vt:lpstr>Laboratorio sul ricordo personle basato su varie texture e materiali biologici. GNAM-C, «Esperienze di Mediazione»</vt:lpstr>
      <vt:lpstr>Презентация PowerPoint</vt:lpstr>
      <vt:lpstr>Laboratorio con la carta di alluminio sulla creazione dei mondi fantastici, ispirati da «Alice attraverso lospecchio». Progetto «Artista sono io», GNAM-C, ASL Roma 1</vt:lpstr>
      <vt:lpstr>Laboratorio Il mondo dei sogni</vt:lpstr>
      <vt:lpstr>Laboratorio sulle parole della Pace in ricamo.</vt:lpstr>
      <vt:lpstr>Презентация PowerPoint</vt:lpstr>
      <vt:lpstr>Laboratorio di travestimenti e ritratto collage. Gruppo persone con esperienza di immigrazione. Online</vt:lpstr>
      <vt:lpstr>Laboratorio di collage libero sull’ascolto e condivisione «Piccoli tesori»- ritratti astratti. Gruppo persone con esperienza di immigrazione. Online</vt:lpstr>
      <vt:lpstr>«In Your Face» laboratorio sulla diversità. Studenti di ABAR.</vt:lpstr>
      <vt:lpstr>Презентация PowerPoint</vt:lpstr>
      <vt:lpstr>Ritratto della mamma in ricamo, Nuova Scuola Russa «Znanie», 6-8 anni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Лилия Палатник</dc:creator>
  <cp:lastModifiedBy>Лилия Палатник</cp:lastModifiedBy>
  <cp:revision>12</cp:revision>
  <dcterms:created xsi:type="dcterms:W3CDTF">2026-06-03T07:24:35Z</dcterms:created>
  <dcterms:modified xsi:type="dcterms:W3CDTF">2026-06-25T15:41:35Z</dcterms:modified>
</cp:coreProperties>
</file>